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43088-0094-4216-AB6A-9435B907C94C}" v="772" dt="2022-10-31T10:05:35.4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ABD43088-0094-4216-AB6A-9435B907C94C}"/>
    <pc:docChg chg="undo custSel addSld delSld modSld">
      <pc:chgData name="Casper" userId="7959b4d1-f988-493a-8424-32955b2c5801" providerId="ADAL" clId="{ABD43088-0094-4216-AB6A-9435B907C94C}" dt="2022-10-31T10:07:38.770" v="3035" actId="1076"/>
      <pc:docMkLst>
        <pc:docMk/>
      </pc:docMkLst>
      <pc:sldChg chg="addSp modSp new add del mod">
        <pc:chgData name="Casper" userId="7959b4d1-f988-493a-8424-32955b2c5801" providerId="ADAL" clId="{ABD43088-0094-4216-AB6A-9435B907C94C}" dt="2022-10-31T10:05:35.448" v="3024" actId="1076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4030705792" sldId="256"/>
            <ac:spMk id="2" creationId="{E3D658CE-FF82-0DBF-695E-11812C04A46E}"/>
          </ac:spMkLst>
        </pc:spChg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4030705792" sldId="256"/>
            <ac:spMk id="3" creationId="{C0528310-2A8E-D10A-817F-A0438199D89F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setBg setClrOvrMap">
        <pc:chgData name="Casper" userId="7959b4d1-f988-493a-8424-32955b2c5801" providerId="ADAL" clId="{ABD43088-0094-4216-AB6A-9435B907C94C}" dt="2022-10-31T10:06:56.516" v="3031" actId="26606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0-31T10:06:31.750" v="3028" actId="14100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0-31T10:06:56.516" v="3031" actId="26606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0-31T10:04:04.948" v="2963" actId="20577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0-31T10:04:04.948" v="2963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0-31T10:03:30.489" v="2925" actId="20577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mod ord">
          <ac:chgData name="Casper" userId="7959b4d1-f988-493a-8424-32955b2c5801" providerId="ADAL" clId="{ABD43088-0094-4216-AB6A-9435B907C94C}" dt="2022-10-31T10:00:46.102" v="2807" actId="1076"/>
          <ac:picMkLst>
            <pc:docMk/>
            <pc:sldMk cId="396296102" sldId="258"/>
            <ac:picMk id="5" creationId="{68CD3B58-F6E4-561B-BA6B-3E3D5EB9A752}"/>
          </ac:picMkLst>
        </pc:picChg>
        <pc:picChg chg="add del mod">
          <ac:chgData name="Casper" userId="7959b4d1-f988-493a-8424-32955b2c5801" providerId="ADAL" clId="{ABD43088-0094-4216-AB6A-9435B907C94C}" dt="2022-10-31T10:01:30.076" v="2822" actId="1076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modAnim">
        <pc:chgData name="Casper" userId="7959b4d1-f988-493a-8424-32955b2c5801" providerId="ADAL" clId="{ABD43088-0094-4216-AB6A-9435B907C94C}" dt="2022-10-31T10:02:09.783" v="2826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0-31T09:39:27.866" v="2591" actId="27636"/>
          <ac:spMkLst>
            <pc:docMk/>
            <pc:sldMk cId="3662277290" sldId="259"/>
            <ac:spMk id="3" creationId="{F50585F9-DFEA-6B9A-171B-8F407B8B3E70}"/>
          </ac:spMkLst>
        </pc:spChg>
        <pc:picChg chg="add mod">
          <ac:chgData name="Casper" userId="7959b4d1-f988-493a-8424-32955b2c5801" providerId="ADAL" clId="{ABD43088-0094-4216-AB6A-9435B907C94C}" dt="2022-10-31T09:33:23.178" v="2265" actId="1076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0:02:09.002" v="2825" actId="107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0-31T10:07:38.770" v="3035" actId="1076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0-31T10:07:38.770" v="3035" actId="1076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0-31T09:39:33.613" v="2592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0-31T09:42:13.465" v="2685" actId="26606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0-31T10:04:46.180" v="3014" actId="20577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0-31T10:03:02.588" v="2877" actId="20577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0-31T10:04:46.180" v="3014" actId="20577"/>
          <ac:spMkLst>
            <pc:docMk/>
            <pc:sldMk cId="157476283" sldId="262"/>
            <ac:spMk id="3" creationId="{D0BF5937-5C6A-A5F6-C929-EB59440C746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Voorbereiding meting</a:t>
          </a:r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Opwarmen/koelen vloeistof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Reactie</a:t>
          </a:r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Samen voegen van reactievloeistof met de te examineren vloeistof</a:t>
          </a:r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Waarneming</a:t>
          </a:r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Waarnemen van reactie voor bepaalde tijd</a:t>
          </a:r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Vastleggen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Waargenomen beelden worden opgeslagen op opslag medium (lokaal of online)</a:t>
          </a:r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5142" custLinFactNeighborY="-567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Waarnemen van reactie voor bepaalde tijd</a:t>
          </a:r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757398" y="3070733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Waargenomen beelden worden opgeslagen op opslag medium (lokaal of online)</a:t>
          </a:r>
        </a:p>
      </dsp:txBody>
      <dsp:txXfrm>
        <a:off x="789226" y="3464790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Samen voegen van reactievloeistof met de te examineren vloeistof</a:t>
          </a:r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Opwarmen/koelen vloeistof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Voorbereiding meting</a:t>
          </a:r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Reactie</a:t>
          </a:r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Waarneming</a:t>
          </a:r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Vastleggen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Het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Voor het onderzoeken en monitoren op microniveau</a:t>
            </a:r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Presentatie indeling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Introductie Rastaban</a:t>
            </a:r>
          </a:p>
          <a:p>
            <a:r>
              <a:rPr lang="nl-NL" dirty="0"/>
              <a:t>Achtergrond Rastaban</a:t>
            </a:r>
          </a:p>
          <a:p>
            <a:r>
              <a:rPr lang="nl-NL" dirty="0"/>
              <a:t>Mijn bijdrage aan Rastaban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Introductie Rastaban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nl-NL" dirty="0"/>
              <a:t>Doel</a:t>
            </a:r>
          </a:p>
          <a:p>
            <a:r>
              <a:rPr lang="nl-NL" dirty="0"/>
              <a:t>Proces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Afsluiting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082099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Achtergrond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Bedrijf</a:t>
            </a:r>
          </a:p>
          <a:p>
            <a:pPr lvl="1"/>
            <a:r>
              <a:rPr lang="nl-NL" dirty="0"/>
              <a:t>HCL</a:t>
            </a:r>
          </a:p>
          <a:p>
            <a:pPr lvl="2"/>
            <a:r>
              <a:rPr lang="nl-NL" dirty="0"/>
              <a:t>Leden</a:t>
            </a:r>
          </a:p>
          <a:p>
            <a:pPr lvl="2"/>
            <a:r>
              <a:rPr lang="nl-NL" dirty="0"/>
              <a:t>Onderwerpen</a:t>
            </a:r>
          </a:p>
          <a:p>
            <a:pPr lvl="2"/>
            <a:r>
              <a:rPr lang="nl-NL" dirty="0"/>
              <a:t>Werkzaamheden</a:t>
            </a:r>
          </a:p>
          <a:p>
            <a:r>
              <a:rPr lang="nl-NL" dirty="0"/>
              <a:t>Vorige Rastaban groepen</a:t>
            </a:r>
          </a:p>
          <a:p>
            <a:pPr lvl="1"/>
            <a:r>
              <a:rPr lang="nl-NL" dirty="0"/>
              <a:t>S4</a:t>
            </a:r>
          </a:p>
          <a:p>
            <a:pPr lvl="2"/>
            <a:r>
              <a:rPr lang="nl-NL" dirty="0"/>
              <a:t>Focus: Camera</a:t>
            </a:r>
          </a:p>
          <a:p>
            <a:pPr lvl="1"/>
            <a:r>
              <a:rPr lang="nl-NL" dirty="0"/>
              <a:t>S6</a:t>
            </a:r>
          </a:p>
          <a:p>
            <a:pPr lvl="2"/>
            <a:r>
              <a:rPr lang="nl-NL" dirty="0"/>
              <a:t>Focus: Spectrometer</a:t>
            </a:r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</p:txBody>
      </p:sp>
      <p:pic>
        <p:nvPicPr>
          <p:cNvPr id="5" name="Afbeelding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68CD3B58-F6E4-561B-BA6B-3E3D5EB9A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4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Mijn bijdrage aan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Volledig functioneel prototype</a:t>
            </a:r>
          </a:p>
          <a:p>
            <a:pPr lvl="1"/>
            <a:r>
              <a:rPr lang="nl-NL" dirty="0"/>
              <a:t>Verkleinen</a:t>
            </a:r>
          </a:p>
          <a:p>
            <a:pPr lvl="1"/>
            <a:r>
              <a:rPr lang="nl-NL" dirty="0"/>
              <a:t>Robuuster maken</a:t>
            </a:r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/>
              <a:t>KICAD6</a:t>
            </a:r>
          </a:p>
          <a:p>
            <a:pPr lvl="2"/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/>
            <a:r>
              <a:rPr lang="nl-NL" dirty="0"/>
              <a:t>GUI</a:t>
            </a:r>
          </a:p>
          <a:p>
            <a:pPr lvl="2"/>
            <a:r>
              <a:rPr lang="nl-NL" dirty="0" err="1"/>
              <a:t>Qt</a:t>
            </a:r>
            <a:r>
              <a:rPr lang="nl-NL" dirty="0"/>
              <a:t> functies</a:t>
            </a:r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169EEFB-0C8B-1CAB-A81F-FE35090EF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29236"/>
            <a:ext cx="5099663" cy="4057222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314" y="1400941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/>
              <a:t>Plannen voor de toekomst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Draagbaar</a:t>
            </a:r>
          </a:p>
          <a:p>
            <a:pPr lvl="1"/>
            <a:r>
              <a:rPr lang="nl-NL" dirty="0"/>
              <a:t>Efficiënter (energie)</a:t>
            </a:r>
          </a:p>
          <a:p>
            <a:pPr lvl="1"/>
            <a:r>
              <a:rPr lang="nl-NL" dirty="0"/>
              <a:t>Robuuster</a:t>
            </a:r>
          </a:p>
          <a:p>
            <a:endParaRPr lang="nl-NL" dirty="0"/>
          </a:p>
          <a:p>
            <a:r>
              <a:rPr lang="nl-NL" dirty="0"/>
              <a:t>Water Kwaliteit Monitor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</a:rPr>
              <a:t>Samenvattend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>
                <a:solidFill>
                  <a:srgbClr val="FFFFFF"/>
                </a:solidFill>
              </a:rPr>
              <a:t>HCL</a:t>
            </a:r>
          </a:p>
          <a:p>
            <a:r>
              <a:rPr lang="nl-NL" sz="2000">
                <a:solidFill>
                  <a:srgbClr val="FFFFFF"/>
                </a:solidFill>
              </a:rPr>
              <a:t>Doel Rastaban</a:t>
            </a:r>
          </a:p>
          <a:p>
            <a:r>
              <a:rPr lang="nl-NL" sz="2000">
                <a:solidFill>
                  <a:srgbClr val="FFFFFF"/>
                </a:solidFill>
              </a:rPr>
              <a:t>Mijn bijdrage</a:t>
            </a:r>
          </a:p>
          <a:p>
            <a:r>
              <a:rPr lang="nl-NL" sz="2000">
                <a:solidFill>
                  <a:srgbClr val="FFFFFF"/>
                </a:solidFill>
              </a:rPr>
              <a:t>Toekomst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131</Words>
  <Application>Microsoft Office PowerPoint</Application>
  <PresentationFormat>Breedbeeld</PresentationFormat>
  <Paragraphs>60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Kantoorthema</vt:lpstr>
      <vt:lpstr>Het Rastaban project</vt:lpstr>
      <vt:lpstr>Presentatie indeling</vt:lpstr>
      <vt:lpstr>Introductie Rastaban</vt:lpstr>
      <vt:lpstr>Achtergrond Rastaban</vt:lpstr>
      <vt:lpstr>Mijn bijdrage aan Rastaban</vt:lpstr>
      <vt:lpstr>Plannen voor de toekomst</vt:lpstr>
      <vt:lpstr>Samenvattend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2022-10-31T10:07:44Z</dcterms:modified>
</cp:coreProperties>
</file>

<file path=docProps/thumbnail.jpeg>
</file>